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4a" ContentType="audio/mp4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4"/>
  </p:handoutMasterIdLst>
  <p:sldIdLst>
    <p:sldId id="256" r:id="rId3"/>
    <p:sldId id="328" r:id="rId4"/>
    <p:sldId id="329" r:id="rId5"/>
    <p:sldId id="330" r:id="rId6"/>
    <p:sldId id="331" r:id="rId7"/>
    <p:sldId id="332" r:id="rId8"/>
    <p:sldId id="333" r:id="rId9"/>
    <p:sldId id="334" r:id="rId10"/>
    <p:sldId id="336" r:id="rId11"/>
    <p:sldId id="33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C1392B"/>
    <a:srgbClr val="94BA41"/>
    <a:srgbClr val="F39712"/>
    <a:srgbClr val="2A80B9"/>
    <a:srgbClr val="E4E4E4"/>
    <a:srgbClr val="1C54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44" autoAdjust="0"/>
    <p:restoredTop sz="91741" autoAdjust="0"/>
  </p:normalViewPr>
  <p:slideViewPr>
    <p:cSldViewPr snapToGrid="0">
      <p:cViewPr>
        <p:scale>
          <a:sx n="100" d="100"/>
          <a:sy n="100" d="100"/>
        </p:scale>
        <p:origin x="11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AF772-A0BE-4FEA-8146-63025D797FC5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2E799-12DD-4DC0-B501-0F974C65C3E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jpeg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 l="100000" t="100000" r="100000" b="100000"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1A16509-5585-458A-B20D-CAA4EC6AAF1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544DB957-6205-4F29-A903-604AB7500FA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1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ardrop 19"/>
          <p:cNvSpPr/>
          <p:nvPr/>
        </p:nvSpPr>
        <p:spPr>
          <a:xfrm>
            <a:off x="3311746" y="443494"/>
            <a:ext cx="5755044" cy="5755044"/>
          </a:xfrm>
          <a:prstGeom prst="teardrop">
            <a:avLst>
              <a:gd name="adj" fmla="val 144272"/>
            </a:avLst>
          </a:prstGeom>
          <a:solidFill>
            <a:srgbClr val="94BA41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eardrop 20"/>
          <p:cNvSpPr/>
          <p:nvPr/>
        </p:nvSpPr>
        <p:spPr>
          <a:xfrm rot="16200000">
            <a:off x="2834371" y="443494"/>
            <a:ext cx="5755044" cy="5755044"/>
          </a:xfrm>
          <a:prstGeom prst="teardrop">
            <a:avLst>
              <a:gd name="adj" fmla="val 144272"/>
            </a:avLst>
          </a:prstGeom>
          <a:solidFill>
            <a:srgbClr val="C1392B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ardrop 21"/>
          <p:cNvSpPr/>
          <p:nvPr/>
        </p:nvSpPr>
        <p:spPr>
          <a:xfrm rot="5400000">
            <a:off x="3311746" y="905868"/>
            <a:ext cx="5755044" cy="5755044"/>
          </a:xfrm>
          <a:prstGeom prst="teardrop">
            <a:avLst>
              <a:gd name="adj" fmla="val 144272"/>
            </a:avLst>
          </a:prstGeom>
          <a:solidFill>
            <a:srgbClr val="F39712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ardrop 22"/>
          <p:cNvSpPr/>
          <p:nvPr/>
        </p:nvSpPr>
        <p:spPr>
          <a:xfrm rot="10800000">
            <a:off x="2834371" y="905868"/>
            <a:ext cx="5755044" cy="5755044"/>
          </a:xfrm>
          <a:prstGeom prst="teardrop">
            <a:avLst>
              <a:gd name="adj" fmla="val 144272"/>
            </a:avLst>
          </a:prstGeom>
          <a:solidFill>
            <a:srgbClr val="2A80B9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A80B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51350" y="3221888"/>
            <a:ext cx="121919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dirty="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Las Hojas de Cálculo</a:t>
            </a:r>
            <a:endParaRPr lang="es-ES" sz="4800" dirty="0" smtClean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8000" y="4099761"/>
            <a:ext cx="12209999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altLang="en-US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Anas Azaroual 1r SMX</a:t>
            </a:r>
            <a:endParaRPr lang="es-ES" altLang="en-US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s-ES" altLang="en-US"/>
              <a:t>Cambio de fondo</a:t>
            </a:r>
            <a:endParaRPr lang="es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1828800" lvl="4" indent="457200">
              <a:buNone/>
            </a:pPr>
            <a:r>
              <a:rPr lang="es-ES" altLang="en-US" sz="3200"/>
              <a:t>Antes				Después(No deja poner 					fondo)</a:t>
            </a:r>
            <a:endParaRPr lang="es-ES" altLang="en-US" sz="3200"/>
          </a:p>
          <a:p>
            <a:endParaRPr lang="es-ES" altLang="en-US" sz="3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8880" y="2371725"/>
            <a:ext cx="4577080" cy="25596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885" y="1993900"/>
            <a:ext cx="1534795" cy="3475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s-ES" altLang="en-US"/>
              <a:t>ÍNDICE</a:t>
            </a:r>
            <a:endParaRPr lang="es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pPr marL="0" indent="0">
              <a:buNone/>
            </a:pPr>
            <a:endParaRPr lang="en-US" sz="1800"/>
          </a:p>
          <a:p>
            <a:r>
              <a:rPr lang="es-ES" altLang="en-US" sz="1800"/>
              <a:t>INSERTAR</a:t>
            </a:r>
            <a:endParaRPr lang="es-ES" altLang="en-US" sz="1800"/>
          </a:p>
          <a:p>
            <a:r>
              <a:rPr lang="es-ES" altLang="en-US" sz="1800"/>
              <a:t>LISTA ENUMERADA</a:t>
            </a:r>
            <a:endParaRPr lang="es-ES" altLang="en-US" sz="1800"/>
          </a:p>
          <a:p>
            <a:r>
              <a:rPr lang="es-ES" altLang="en-US" sz="1800"/>
              <a:t>CAMBIO DE FONDO (SVG AVATAR)</a:t>
            </a:r>
            <a:endParaRPr lang="es-ES" altLang="en-US" sz="1800"/>
          </a:p>
          <a:p>
            <a:r>
              <a:rPr lang="es-ES" altLang="en-US" sz="1800"/>
              <a:t>TRANSICIÓN ENTRE DIAPOSITIVAS</a:t>
            </a:r>
            <a:endParaRPr lang="es-ES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s-ES" altLang="en-US"/>
              <a:t>INSERTAR</a:t>
            </a:r>
            <a:endParaRPr lang="es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134485" y="1174750"/>
            <a:ext cx="3921760" cy="4953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71320" y="2188845"/>
            <a:ext cx="8848725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33165" y="1283970"/>
            <a:ext cx="4724400" cy="4733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odcast Anas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041775" y="2081530"/>
            <a:ext cx="3244215" cy="201485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4122420" y="14738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/>
              <a:t>Dale click para escuchar el podcast</a:t>
            </a:r>
            <a:endParaRPr lang="es-E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78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Video MME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93333" y="1174750"/>
            <a:ext cx="8805333" cy="4953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4214495" y="4972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/>
              <a:t>Dale click para ver el video</a:t>
            </a:r>
            <a:endParaRPr lang="es-E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674370" y="2799080"/>
          <a:ext cx="109728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  <a:gridCol w="36576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GOOGLE DRIVE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ZOHO</a:t>
                      </a:r>
                      <a:endParaRPr lang="es-ES" altLang="en-US"/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Compatibilidad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Cualquier dispositivo que tenga navegador web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Sistemas operativos ciertamente antiguos y navegadores web (los mas usados)</a:t>
                      </a:r>
                      <a:endParaRPr lang="es-ES" altLang="en-US"/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Utilidad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Trabajar con archivos en línea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Zoho Drive es para lo mismo</a:t>
                      </a:r>
                      <a:endParaRPr lang="es-ES" altLang="en-US"/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Cantidad de tipos de archivos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muchos</a:t>
                      </a:r>
                      <a:endParaRPr lang="es-ES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s-ES" altLang="en-US"/>
                        <a:t>muchos</a:t>
                      </a:r>
                      <a:endParaRPr lang="es-ES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s-ES" altLang="en-US">
                <a:sym typeface="+mn-ea"/>
              </a:rPr>
              <a:t>LISTA ENUMERADA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endParaRPr lang="es-ES" altLang="en-US"/>
          </a:p>
          <a:p>
            <a:pPr marL="0" indent="0" algn="ctr">
              <a:buNone/>
            </a:pP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ChupaChups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Caramelos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Haribo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Chicle de melon</a:t>
            </a:r>
            <a:endParaRPr lang="es-ES" altLang="en-US"/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6022340" y="1175385"/>
            <a:ext cx="5751830" cy="521843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endParaRPr lang="es-ES" altLang="en-US">
              <a:sym typeface="+mn-ea"/>
            </a:endParaRPr>
          </a:p>
          <a:p>
            <a:pPr marL="514350" indent="-514350" algn="l">
              <a:buAutoNum type="arabicPeriod"/>
            </a:pPr>
            <a:endParaRPr lang="es-ES" altLang="en-US">
              <a:sym typeface="+mn-ea"/>
            </a:endParaRPr>
          </a:p>
          <a:p>
            <a:pPr marL="514350" indent="-514350" algn="l">
              <a:buAutoNum type="arabicPeriod"/>
            </a:pPr>
            <a:r>
              <a:rPr lang="es-ES" altLang="en-US"/>
              <a:t>Filipinos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Chips Ahoy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Galletas Digestive</a:t>
            </a:r>
            <a:endParaRPr lang="es-ES" altLang="en-US"/>
          </a:p>
          <a:p>
            <a:pPr marL="514350" indent="-514350" algn="l">
              <a:buAutoNum type="arabicPeriod"/>
            </a:pPr>
            <a:r>
              <a:rPr lang="es-ES" altLang="en-US"/>
              <a:t>Galletas Maria</a:t>
            </a:r>
            <a:endParaRPr lang="es-ES" altLang="en-US"/>
          </a:p>
          <a:p>
            <a:pPr marL="514350" indent="-514350" algn="l">
              <a:buAutoNum type="arabicPeriod"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619</Words>
  <Application>WPS Presentation</Application>
  <PresentationFormat>宽屏</PresentationFormat>
  <Paragraphs>63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SimSun</vt:lpstr>
      <vt:lpstr>Wingdings</vt:lpstr>
      <vt:lpstr>Microsoft YaHei</vt:lpstr>
      <vt:lpstr>Arial Unicode MS</vt:lpstr>
      <vt:lpstr>Calibri</vt:lpstr>
      <vt:lpstr>Blue Waves</vt:lpstr>
      <vt:lpstr>PowerPoint 演示文稿</vt:lpstr>
      <vt:lpstr>ÍNDICE</vt:lpstr>
      <vt:lpstr>INSERTAR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LISTA ENUMERADA</vt:lpstr>
      <vt:lpstr>Cambio de fondo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Danny</dc:creator>
  <cp:lastModifiedBy>cicles</cp:lastModifiedBy>
  <cp:revision>268</cp:revision>
  <dcterms:created xsi:type="dcterms:W3CDTF">2014-09-10T02:06:00Z</dcterms:created>
  <dcterms:modified xsi:type="dcterms:W3CDTF">2024-05-13T08:00:17Z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1033-12.2.0.16731</vt:lpwstr>
  </property>
  <property fmtid="{D5CDD505-2E9C-101B-9397-08002B2CF9AE}" pid="3" name="ICV">
    <vt:lpwstr>4AF65D5F19234CD3997ABF0846B84B82_13</vt:lpwstr>
  </property>
</Properties>
</file>

<file path=docProps/thumbnail.jpeg>
</file>